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sldIdLst>
    <p:sldId id="256" r:id="rId5"/>
    <p:sldId id="261" r:id="rId6"/>
    <p:sldId id="272" r:id="rId7"/>
    <p:sldId id="273" r:id="rId8"/>
    <p:sldId id="274" r:id="rId9"/>
    <p:sldId id="275" r:id="rId10"/>
    <p:sldId id="277" r:id="rId11"/>
    <p:sldId id="279" r:id="rId12"/>
    <p:sldId id="280" r:id="rId13"/>
    <p:sldId id="278" r:id="rId14"/>
    <p:sldId id="281" r:id="rId15"/>
    <p:sldId id="282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69B6F32-6017-423F-8E5F-E03595F09B09}">
          <p14:sldIdLst>
            <p14:sldId id="256"/>
          </p14:sldIdLst>
        </p14:section>
        <p14:section name="Раздел без заголовка" id="{210F13D9-DB4A-44AF-8E21-A4995B06B49B}">
          <p14:sldIdLst>
            <p14:sldId id="261"/>
            <p14:sldId id="272"/>
            <p14:sldId id="273"/>
            <p14:sldId id="274"/>
            <p14:sldId id="275"/>
            <p14:sldId id="277"/>
            <p14:sldId id="279"/>
            <p14:sldId id="280"/>
            <p14:sldId id="278"/>
            <p14:sldId id="281"/>
            <p14:sldId id="282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алабанов Андрей Владимирович" initials="БАВ" lastIdx="1" clrIdx="0">
    <p:extLst>
      <p:ext uri="{19B8F6BF-5375-455C-9EA6-DF929625EA0E}">
        <p15:presenceInfo xmlns:p15="http://schemas.microsoft.com/office/powerpoint/2012/main" userId="S::bav@cs-consult.ru::34701865-a804-4e43-a1bc-35f2aa5ff8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2955"/>
    <a:srgbClr val="0C1660"/>
    <a:srgbClr val="2D250D"/>
    <a:srgbClr val="5F3A0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841EE9-0BAC-444B-9CEC-E43176CB56D8}" v="1" dt="2019-09-17T09:17:51.137"/>
    <p1510:client id="{B99A0C43-3D51-45AE-AE0A-8CD1154735D7}" v="109" dt="2019-09-18T08:53:40.828"/>
    <p1510:client id="{E54146C7-2A03-4084-9EA2-7D95FA705AC8}" v="653" dt="2019-09-18T08:05:05.9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822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Почтарь Марина Вячеславовна" userId="db45c7e8-862e-4785-a54a-f9ecf683e72c" providerId="ADAL" clId="{E54146C7-2A03-4084-9EA2-7D95FA705AC8}"/>
    <pc:docChg chg="custSel modSld">
      <pc:chgData name="Почтарь Марина Вячеславовна" userId="db45c7e8-862e-4785-a54a-f9ecf683e72c" providerId="ADAL" clId="{E54146C7-2A03-4084-9EA2-7D95FA705AC8}" dt="2019-09-18T08:08:48.592" v="786" actId="20577"/>
      <pc:docMkLst>
        <pc:docMk/>
      </pc:docMkLst>
      <pc:sldChg chg="modSp">
        <pc:chgData name="Почтарь Марина Вячеславовна" userId="db45c7e8-862e-4785-a54a-f9ecf683e72c" providerId="ADAL" clId="{E54146C7-2A03-4084-9EA2-7D95FA705AC8}" dt="2019-09-18T06:06:03.426" v="5" actId="14826"/>
        <pc:sldMkLst>
          <pc:docMk/>
          <pc:sldMk cId="2628847407" sldId="273"/>
        </pc:sldMkLst>
        <pc:picChg chg="mod">
          <ac:chgData name="Почтарь Марина Вячеславовна" userId="db45c7e8-862e-4785-a54a-f9ecf683e72c" providerId="ADAL" clId="{E54146C7-2A03-4084-9EA2-7D95FA705AC8}" dt="2019-09-18T06:03:23.825" v="4" actId="14826"/>
          <ac:picMkLst>
            <pc:docMk/>
            <pc:sldMk cId="2628847407" sldId="273"/>
            <ac:picMk id="10" creationId="{8EA14F55-F62D-47A6-9619-099E62D82086}"/>
          </ac:picMkLst>
        </pc:picChg>
        <pc:picChg chg="mod">
          <ac:chgData name="Почтарь Марина Вячеславовна" userId="db45c7e8-862e-4785-a54a-f9ecf683e72c" providerId="ADAL" clId="{E54146C7-2A03-4084-9EA2-7D95FA705AC8}" dt="2019-09-18T06:06:03.426" v="5" actId="14826"/>
          <ac:picMkLst>
            <pc:docMk/>
            <pc:sldMk cId="2628847407" sldId="273"/>
            <ac:picMk id="11" creationId="{D5B0DFD7-D3B2-41BA-A9F7-5122EF6A15CF}"/>
          </ac:picMkLst>
        </pc:picChg>
      </pc:sldChg>
      <pc:sldChg chg="modSp">
        <pc:chgData name="Почтарь Марина Вячеславовна" userId="db45c7e8-862e-4785-a54a-f9ecf683e72c" providerId="ADAL" clId="{E54146C7-2A03-4084-9EA2-7D95FA705AC8}" dt="2019-09-18T07:09:50.263" v="15" actId="1076"/>
        <pc:sldMkLst>
          <pc:docMk/>
          <pc:sldMk cId="873887966" sldId="274"/>
        </pc:sldMkLst>
        <pc:picChg chg="mod">
          <ac:chgData name="Почтарь Марина Вячеславовна" userId="db45c7e8-862e-4785-a54a-f9ecf683e72c" providerId="ADAL" clId="{E54146C7-2A03-4084-9EA2-7D95FA705AC8}" dt="2019-09-18T07:09:50.263" v="15" actId="1076"/>
          <ac:picMkLst>
            <pc:docMk/>
            <pc:sldMk cId="873887966" sldId="274"/>
            <ac:picMk id="8" creationId="{4B8E28BE-2E8D-477D-97B6-E4153164E891}"/>
          </ac:picMkLst>
        </pc:picChg>
        <pc:picChg chg="mod">
          <ac:chgData name="Почтарь Марина Вячеславовна" userId="db45c7e8-862e-4785-a54a-f9ecf683e72c" providerId="ADAL" clId="{E54146C7-2A03-4084-9EA2-7D95FA705AC8}" dt="2019-09-18T07:09:44.535" v="14" actId="1076"/>
          <ac:picMkLst>
            <pc:docMk/>
            <pc:sldMk cId="873887966" sldId="274"/>
            <ac:picMk id="12" creationId="{53357EA7-6088-4CAB-92FE-04B1112FCEAD}"/>
          </ac:picMkLst>
        </pc:picChg>
      </pc:sldChg>
      <pc:sldChg chg="modSp">
        <pc:chgData name="Почтарь Марина Вячеславовна" userId="db45c7e8-862e-4785-a54a-f9ecf683e72c" providerId="ADAL" clId="{E54146C7-2A03-4084-9EA2-7D95FA705AC8}" dt="2019-09-18T08:08:48.592" v="786" actId="20577"/>
        <pc:sldMkLst>
          <pc:docMk/>
          <pc:sldMk cId="1135347994" sldId="277"/>
        </pc:sldMkLst>
        <pc:spChg chg="mod">
          <ac:chgData name="Почтарь Марина Вячеславовна" userId="db45c7e8-862e-4785-a54a-f9ecf683e72c" providerId="ADAL" clId="{E54146C7-2A03-4084-9EA2-7D95FA705AC8}" dt="2019-09-18T08:08:48.592" v="786" actId="20577"/>
          <ac:spMkLst>
            <pc:docMk/>
            <pc:sldMk cId="1135347994" sldId="277"/>
            <ac:spMk id="3" creationId="{00000000-0000-0000-0000-000000000000}"/>
          </ac:spMkLst>
        </pc:spChg>
      </pc:sldChg>
      <pc:sldChg chg="addSp modSp modAnim">
        <pc:chgData name="Почтарь Марина Вячеславовна" userId="db45c7e8-862e-4785-a54a-f9ecf683e72c" providerId="ADAL" clId="{E54146C7-2A03-4084-9EA2-7D95FA705AC8}" dt="2019-09-18T07:46:05.088" v="41"/>
        <pc:sldMkLst>
          <pc:docMk/>
          <pc:sldMk cId="3986876876" sldId="279"/>
        </pc:sldMkLst>
        <pc:spChg chg="mod">
          <ac:chgData name="Почтарь Марина Вячеславовна" userId="db45c7e8-862e-4785-a54a-f9ecf683e72c" providerId="ADAL" clId="{E54146C7-2A03-4084-9EA2-7D95FA705AC8}" dt="2019-09-18T07:44:56.789" v="35" actId="6549"/>
          <ac:spMkLst>
            <pc:docMk/>
            <pc:sldMk cId="3986876876" sldId="279"/>
            <ac:spMk id="3" creationId="{00000000-0000-0000-0000-000000000000}"/>
          </ac:spMkLst>
        </pc:spChg>
        <pc:picChg chg="add mod">
          <ac:chgData name="Почтарь Марина Вячеславовна" userId="db45c7e8-862e-4785-a54a-f9ecf683e72c" providerId="ADAL" clId="{E54146C7-2A03-4084-9EA2-7D95FA705AC8}" dt="2019-09-18T07:45:12.562" v="38" actId="1076"/>
          <ac:picMkLst>
            <pc:docMk/>
            <pc:sldMk cId="3986876876" sldId="279"/>
            <ac:picMk id="5" creationId="{CBB2DEA2-D8BD-45CF-B4A6-27CFC52DF12D}"/>
          </ac:picMkLst>
        </pc:picChg>
        <pc:picChg chg="add mod">
          <ac:chgData name="Почтарь Марина Вячеславовна" userId="db45c7e8-862e-4785-a54a-f9ecf683e72c" providerId="ADAL" clId="{E54146C7-2A03-4084-9EA2-7D95FA705AC8}" dt="2019-09-18T07:45:09.323" v="37" actId="1076"/>
          <ac:picMkLst>
            <pc:docMk/>
            <pc:sldMk cId="3986876876" sldId="279"/>
            <ac:picMk id="6" creationId="{92C5D52C-FEBC-4430-B32B-AED9609EC697}"/>
          </ac:picMkLst>
        </pc:picChg>
        <pc:picChg chg="add mod">
          <ac:chgData name="Почтарь Марина Вячеславовна" userId="db45c7e8-862e-4785-a54a-f9ecf683e72c" providerId="ADAL" clId="{E54146C7-2A03-4084-9EA2-7D95FA705AC8}" dt="2019-09-18T07:45:19.450" v="39" actId="1076"/>
          <ac:picMkLst>
            <pc:docMk/>
            <pc:sldMk cId="3986876876" sldId="279"/>
            <ac:picMk id="7" creationId="{78D7DECE-14D4-45E5-8CBB-438BB7F1526B}"/>
          </ac:picMkLst>
        </pc:picChg>
      </pc:sldChg>
      <pc:sldChg chg="addSp delSp modSp modAnim">
        <pc:chgData name="Почтарь Марина Вячеславовна" userId="db45c7e8-862e-4785-a54a-f9ecf683e72c" providerId="ADAL" clId="{E54146C7-2A03-4084-9EA2-7D95FA705AC8}" dt="2019-09-18T08:05:05.934" v="698"/>
        <pc:sldMkLst>
          <pc:docMk/>
          <pc:sldMk cId="3436872101" sldId="280"/>
        </pc:sldMkLst>
        <pc:spChg chg="mod">
          <ac:chgData name="Почтарь Марина Вячеславовна" userId="db45c7e8-862e-4785-a54a-f9ecf683e72c" providerId="ADAL" clId="{E54146C7-2A03-4084-9EA2-7D95FA705AC8}" dt="2019-09-18T07:57:24.169" v="674" actId="20577"/>
          <ac:spMkLst>
            <pc:docMk/>
            <pc:sldMk cId="3436872101" sldId="280"/>
            <ac:spMk id="3" creationId="{00000000-0000-0000-0000-000000000000}"/>
          </ac:spMkLst>
        </pc:spChg>
        <pc:picChg chg="add del mod">
          <ac:chgData name="Почтарь Марина Вячеславовна" userId="db45c7e8-862e-4785-a54a-f9ecf683e72c" providerId="ADAL" clId="{E54146C7-2A03-4084-9EA2-7D95FA705AC8}" dt="2019-09-18T08:04:44.057" v="690" actId="478"/>
          <ac:picMkLst>
            <pc:docMk/>
            <pc:sldMk cId="3436872101" sldId="280"/>
            <ac:picMk id="4" creationId="{8721DFB5-93EF-405D-998B-28BC907BCAC6}"/>
          </ac:picMkLst>
        </pc:picChg>
        <pc:picChg chg="add mod ord">
          <ac:chgData name="Почтарь Марина Вячеславовна" userId="db45c7e8-862e-4785-a54a-f9ecf683e72c" providerId="ADAL" clId="{E54146C7-2A03-4084-9EA2-7D95FA705AC8}" dt="2019-09-18T08:05:02.193" v="697" actId="166"/>
          <ac:picMkLst>
            <pc:docMk/>
            <pc:sldMk cId="3436872101" sldId="280"/>
            <ac:picMk id="5" creationId="{62E089B7-B83A-444B-90AC-A09D8FFAA8B1}"/>
          </ac:picMkLst>
        </pc:picChg>
        <pc:picChg chg="add mod">
          <ac:chgData name="Почтарь Марина Вячеславовна" userId="db45c7e8-862e-4785-a54a-f9ecf683e72c" providerId="ADAL" clId="{E54146C7-2A03-4084-9EA2-7D95FA705AC8}" dt="2019-09-18T08:04:54.821" v="695" actId="14100"/>
          <ac:picMkLst>
            <pc:docMk/>
            <pc:sldMk cId="3436872101" sldId="280"/>
            <ac:picMk id="6" creationId="{5947A552-3D7F-486F-9283-277F6C371DA5}"/>
          </ac:picMkLst>
        </pc:picChg>
      </pc:sldChg>
    </pc:docChg>
  </pc:docChgLst>
  <pc:docChgLst>
    <pc:chgData name="Балабанов Андрей Владимирович" userId="34701865-a804-4e43-a1bc-35f2aa5ff871" providerId="ADAL" clId="{B99A0C43-3D51-45AE-AE0A-8CD1154735D7}"/>
    <pc:docChg chg="undo custSel modSld">
      <pc:chgData name="Балабанов Андрей Владимирович" userId="34701865-a804-4e43-a1bc-35f2aa5ff871" providerId="ADAL" clId="{B99A0C43-3D51-45AE-AE0A-8CD1154735D7}" dt="2019-09-18T08:53:40.828" v="176" actId="20577"/>
      <pc:docMkLst>
        <pc:docMk/>
      </pc:docMkLst>
      <pc:sldChg chg="modSp">
        <pc:chgData name="Балабанов Андрей Владимирович" userId="34701865-a804-4e43-a1bc-35f2aa5ff871" providerId="ADAL" clId="{B99A0C43-3D51-45AE-AE0A-8CD1154735D7}" dt="2019-09-18T08:21:21.420" v="0" actId="20577"/>
        <pc:sldMkLst>
          <pc:docMk/>
          <pc:sldMk cId="2183369372" sldId="261"/>
        </pc:sldMkLst>
        <pc:spChg chg="mod">
          <ac:chgData name="Балабанов Андрей Владимирович" userId="34701865-a804-4e43-a1bc-35f2aa5ff871" providerId="ADAL" clId="{B99A0C43-3D51-45AE-AE0A-8CD1154735D7}" dt="2019-09-18T08:21:21.420" v="0" actId="20577"/>
          <ac:spMkLst>
            <pc:docMk/>
            <pc:sldMk cId="2183369372" sldId="261"/>
            <ac:spMk id="3" creationId="{00000000-0000-0000-0000-000000000000}"/>
          </ac:spMkLst>
        </pc:spChg>
      </pc:sldChg>
      <pc:sldChg chg="modSp modAnim">
        <pc:chgData name="Балабанов Андрей Владимирович" userId="34701865-a804-4e43-a1bc-35f2aa5ff871" providerId="ADAL" clId="{B99A0C43-3D51-45AE-AE0A-8CD1154735D7}" dt="2019-09-18T08:24:58.293" v="16"/>
        <pc:sldMkLst>
          <pc:docMk/>
          <pc:sldMk cId="2628847407" sldId="273"/>
        </pc:sldMkLst>
        <pc:picChg chg="mod">
          <ac:chgData name="Балабанов Андрей Владимирович" userId="34701865-a804-4e43-a1bc-35f2aa5ff871" providerId="ADAL" clId="{B99A0C43-3D51-45AE-AE0A-8CD1154735D7}" dt="2019-09-18T08:24:08.210" v="10" actId="1076"/>
          <ac:picMkLst>
            <pc:docMk/>
            <pc:sldMk cId="2628847407" sldId="273"/>
            <ac:picMk id="9" creationId="{5A0BE58F-7D62-4776-AA8C-BE161F997022}"/>
          </ac:picMkLst>
        </pc:picChg>
        <pc:picChg chg="mod">
          <ac:chgData name="Балабанов Андрей Владимирович" userId="34701865-a804-4e43-a1bc-35f2aa5ff871" providerId="ADAL" clId="{B99A0C43-3D51-45AE-AE0A-8CD1154735D7}" dt="2019-09-18T08:23:03.436" v="8" actId="1076"/>
          <ac:picMkLst>
            <pc:docMk/>
            <pc:sldMk cId="2628847407" sldId="273"/>
            <ac:picMk id="10" creationId="{8EA14F55-F62D-47A6-9619-099E62D82086}"/>
          </ac:picMkLst>
        </pc:picChg>
        <pc:picChg chg="mod">
          <ac:chgData name="Балабанов Андрей Владимирович" userId="34701865-a804-4e43-a1bc-35f2aa5ff871" providerId="ADAL" clId="{B99A0C43-3D51-45AE-AE0A-8CD1154735D7}" dt="2019-09-18T08:24:13.050" v="11" actId="1076"/>
          <ac:picMkLst>
            <pc:docMk/>
            <pc:sldMk cId="2628847407" sldId="273"/>
            <ac:picMk id="11" creationId="{D5B0DFD7-D3B2-41BA-A9F7-5122EF6A15CF}"/>
          </ac:picMkLst>
        </pc:picChg>
      </pc:sldChg>
      <pc:sldChg chg="modSp modAnim">
        <pc:chgData name="Балабанов Андрей Владимирович" userId="34701865-a804-4e43-a1bc-35f2aa5ff871" providerId="ADAL" clId="{B99A0C43-3D51-45AE-AE0A-8CD1154735D7}" dt="2019-09-18T08:31:43.513" v="59" actId="1076"/>
        <pc:sldMkLst>
          <pc:docMk/>
          <pc:sldMk cId="873887966" sldId="274"/>
        </pc:sldMkLst>
        <pc:spChg chg="mod">
          <ac:chgData name="Балабанов Андрей Владимирович" userId="34701865-a804-4e43-a1bc-35f2aa5ff871" providerId="ADAL" clId="{B99A0C43-3D51-45AE-AE0A-8CD1154735D7}" dt="2019-09-18T08:31:26.225" v="56" actId="20577"/>
          <ac:spMkLst>
            <pc:docMk/>
            <pc:sldMk cId="873887966" sldId="274"/>
            <ac:spMk id="3" creationId="{00000000-0000-0000-0000-000000000000}"/>
          </ac:spMkLst>
        </pc:spChg>
        <pc:picChg chg="mod">
          <ac:chgData name="Балабанов Андрей Владимирович" userId="34701865-a804-4e43-a1bc-35f2aa5ff871" providerId="ADAL" clId="{B99A0C43-3D51-45AE-AE0A-8CD1154735D7}" dt="2019-09-18T08:31:43.513" v="59" actId="1076"/>
          <ac:picMkLst>
            <pc:docMk/>
            <pc:sldMk cId="873887966" sldId="274"/>
            <ac:picMk id="7" creationId="{06DB7EE0-DB7F-4355-9329-1F62DE6AC72C}"/>
          </ac:picMkLst>
        </pc:picChg>
        <pc:picChg chg="mod">
          <ac:chgData name="Балабанов Андрей Владимирович" userId="34701865-a804-4e43-a1bc-35f2aa5ff871" providerId="ADAL" clId="{B99A0C43-3D51-45AE-AE0A-8CD1154735D7}" dt="2019-09-18T08:31:36.533" v="58" actId="1076"/>
          <ac:picMkLst>
            <pc:docMk/>
            <pc:sldMk cId="873887966" sldId="274"/>
            <ac:picMk id="8" creationId="{4B8E28BE-2E8D-477D-97B6-E4153164E891}"/>
          </ac:picMkLst>
        </pc:picChg>
        <pc:picChg chg="mod">
          <ac:chgData name="Балабанов Андрей Владимирович" userId="34701865-a804-4e43-a1bc-35f2aa5ff871" providerId="ADAL" clId="{B99A0C43-3D51-45AE-AE0A-8CD1154735D7}" dt="2019-09-18T08:31:30.793" v="57" actId="1076"/>
          <ac:picMkLst>
            <pc:docMk/>
            <pc:sldMk cId="873887966" sldId="274"/>
            <ac:picMk id="12" creationId="{53357EA7-6088-4CAB-92FE-04B1112FCEAD}"/>
          </ac:picMkLst>
        </pc:picChg>
      </pc:sldChg>
      <pc:sldChg chg="modSp modAnim">
        <pc:chgData name="Балабанов Андрей Владимирович" userId="34701865-a804-4e43-a1bc-35f2aa5ff871" providerId="ADAL" clId="{B99A0C43-3D51-45AE-AE0A-8CD1154735D7}" dt="2019-09-18T08:40:05.206" v="82"/>
        <pc:sldMkLst>
          <pc:docMk/>
          <pc:sldMk cId="1135347994" sldId="277"/>
        </pc:sldMkLst>
        <pc:spChg chg="mod">
          <ac:chgData name="Балабанов Андрей Владимирович" userId="34701865-a804-4e43-a1bc-35f2aa5ff871" providerId="ADAL" clId="{B99A0C43-3D51-45AE-AE0A-8CD1154735D7}" dt="2019-09-18T08:38:42.147" v="78" actId="120"/>
          <ac:spMkLst>
            <pc:docMk/>
            <pc:sldMk cId="1135347994" sldId="277"/>
            <ac:spMk id="3" creationId="{00000000-0000-0000-0000-000000000000}"/>
          </ac:spMkLst>
        </pc:spChg>
      </pc:sldChg>
      <pc:sldChg chg="modAnim">
        <pc:chgData name="Балабанов Андрей Владимирович" userId="34701865-a804-4e43-a1bc-35f2aa5ff871" providerId="ADAL" clId="{B99A0C43-3D51-45AE-AE0A-8CD1154735D7}" dt="2019-09-18T08:52:16.794" v="170"/>
        <pc:sldMkLst>
          <pc:docMk/>
          <pc:sldMk cId="3182933768" sldId="278"/>
        </pc:sldMkLst>
      </pc:sldChg>
      <pc:sldChg chg="modSp modAnim">
        <pc:chgData name="Балабанов Андрей Владимирович" userId="34701865-a804-4e43-a1bc-35f2aa5ff871" providerId="ADAL" clId="{B99A0C43-3D51-45AE-AE0A-8CD1154735D7}" dt="2019-09-18T08:50:25.685" v="162" actId="14826"/>
        <pc:sldMkLst>
          <pc:docMk/>
          <pc:sldMk cId="3436872101" sldId="280"/>
        </pc:sldMkLst>
        <pc:spChg chg="mod">
          <ac:chgData name="Балабанов Андрей Владимирович" userId="34701865-a804-4e43-a1bc-35f2aa5ff871" providerId="ADAL" clId="{B99A0C43-3D51-45AE-AE0A-8CD1154735D7}" dt="2019-09-18T08:47:37.435" v="159" actId="20577"/>
          <ac:spMkLst>
            <pc:docMk/>
            <pc:sldMk cId="3436872101" sldId="280"/>
            <ac:spMk id="3" creationId="{00000000-0000-0000-0000-000000000000}"/>
          </ac:spMkLst>
        </pc:spChg>
        <pc:picChg chg="mod">
          <ac:chgData name="Балабанов Андрей Владимирович" userId="34701865-a804-4e43-a1bc-35f2aa5ff871" providerId="ADAL" clId="{B99A0C43-3D51-45AE-AE0A-8CD1154735D7}" dt="2019-09-18T08:47:51.807" v="161" actId="1076"/>
          <ac:picMkLst>
            <pc:docMk/>
            <pc:sldMk cId="3436872101" sldId="280"/>
            <ac:picMk id="5" creationId="{62E089B7-B83A-444B-90AC-A09D8FFAA8B1}"/>
          </ac:picMkLst>
        </pc:picChg>
        <pc:picChg chg="mod">
          <ac:chgData name="Балабанов Андрей Владимирович" userId="34701865-a804-4e43-a1bc-35f2aa5ff871" providerId="ADAL" clId="{B99A0C43-3D51-45AE-AE0A-8CD1154735D7}" dt="2019-09-18T08:50:25.685" v="162" actId="14826"/>
          <ac:picMkLst>
            <pc:docMk/>
            <pc:sldMk cId="3436872101" sldId="280"/>
            <ac:picMk id="6" creationId="{5947A552-3D7F-486F-9283-277F6C371DA5}"/>
          </ac:picMkLst>
        </pc:picChg>
      </pc:sldChg>
      <pc:sldChg chg="modSp modAnim">
        <pc:chgData name="Балабанов Андрей Владимирович" userId="34701865-a804-4e43-a1bc-35f2aa5ff871" providerId="ADAL" clId="{B99A0C43-3D51-45AE-AE0A-8CD1154735D7}" dt="2019-09-18T08:53:40.828" v="176" actId="20577"/>
        <pc:sldMkLst>
          <pc:docMk/>
          <pc:sldMk cId="3738905426" sldId="282"/>
        </pc:sldMkLst>
        <pc:spChg chg="mod">
          <ac:chgData name="Балабанов Андрей Владимирович" userId="34701865-a804-4e43-a1bc-35f2aa5ff871" providerId="ADAL" clId="{B99A0C43-3D51-45AE-AE0A-8CD1154735D7}" dt="2019-09-18T08:53:40.828" v="176" actId="20577"/>
          <ac:spMkLst>
            <pc:docMk/>
            <pc:sldMk cId="3738905426" sldId="282"/>
            <ac:spMk id="3" creationId="{00000000-0000-0000-0000-000000000000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04T19:03:28.846" idx="1">
    <p:pos x="10" y="10"/>
    <p:text>Заменить скрины на новый ВЕБ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04T19:03:28.846" idx="1">
    <p:pos x="10" y="10"/>
    <p:text>Заменить скрины на новый ВЕБ</p:text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9C63-9C34-4071-A58B-650A58C86CD1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85D0-F202-4C66-817E-19D9D3402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04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9C63-9C34-4071-A58B-650A58C86CD1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85D0-F202-4C66-817E-19D9D3402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882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9C63-9C34-4071-A58B-650A58C86CD1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85D0-F202-4C66-817E-19D9D3402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424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9C63-9C34-4071-A58B-650A58C86CD1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85D0-F202-4C66-817E-19D9D3402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0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9C63-9C34-4071-A58B-650A58C86CD1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85D0-F202-4C66-817E-19D9D3402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37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9C63-9C34-4071-A58B-650A58C86CD1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85D0-F202-4C66-817E-19D9D3402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801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9C63-9C34-4071-A58B-650A58C86CD1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85D0-F202-4C66-817E-19D9D3402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702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9C63-9C34-4071-A58B-650A58C86CD1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85D0-F202-4C66-817E-19D9D3402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364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9C63-9C34-4071-A58B-650A58C86CD1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85D0-F202-4C66-817E-19D9D3402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767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9C63-9C34-4071-A58B-650A58C86CD1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85D0-F202-4C66-817E-19D9D3402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887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9C63-9C34-4071-A58B-650A58C86CD1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F85D0-F202-4C66-817E-19D9D3402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875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89C63-9C34-4071-A58B-650A58C86CD1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F85D0-F202-4C66-817E-19D9D3402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38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-consult.ru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elo@cs-consult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204864"/>
            <a:ext cx="7128792" cy="1512168"/>
          </a:xfrm>
        </p:spPr>
        <p:txBody>
          <a:bodyPr>
            <a:normAutofit fontScale="90000"/>
          </a:bodyPr>
          <a:lstStyle/>
          <a:p>
            <a:br>
              <a:rPr lang="ru-RU" sz="3200" i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/>
              <a:t>Дополнительные компоненты для СЭД ДЕЛО, разработанные компанией «КС-Консалтинг» .</a:t>
            </a:r>
            <a:endParaRPr lang="ru-RU" sz="32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D3AADB-F9F8-4345-9D02-239732505644}"/>
              </a:ext>
            </a:extLst>
          </p:cNvPr>
          <p:cNvSpPr txBox="1"/>
          <p:nvPr/>
        </p:nvSpPr>
        <p:spPr>
          <a:xfrm>
            <a:off x="2913300" y="6205016"/>
            <a:ext cx="3065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Барнаул, 19 сентября 2019.</a:t>
            </a:r>
          </a:p>
        </p:txBody>
      </p:sp>
    </p:spTree>
    <p:extLst>
      <p:ext uri="{BB962C8B-B14F-4D97-AF65-F5344CB8AC3E}">
        <p14:creationId xmlns:p14="http://schemas.microsoft.com/office/powerpoint/2010/main" val="153162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9477"/>
            <a:ext cx="8435280" cy="70609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Модуль двусторонней интеграции с интернет-приемной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02910"/>
            <a:ext cx="8435280" cy="5112568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600" b="1" dirty="0">
                <a:solidFill>
                  <a:schemeClr val="accent4">
                    <a:lumMod val="50000"/>
                  </a:schemeClr>
                </a:solidFill>
              </a:rPr>
              <a:t>Обеспечивает взаимодействие СЭД ДЕЛО с интернет-приемной органа власти.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sz="2200" dirty="0"/>
              <a:t>Прием и регистрация в СЭД ДЕЛО обращений граждан, поданных с сайта.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sz="2200" dirty="0"/>
              <a:t>Направление гражданину оповещений о регистрации обращения.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sz="2200" dirty="0"/>
              <a:t>Направление заявителю уведомлений о ходе рассмотрения обращения по электронной почте и/или в личный кабинет интернет-приемной.  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sz="2200" dirty="0"/>
              <a:t>Направление заявителю ответна на обращение в электронном виде по электронной почте или в личный кабинет интернет-приемной. </a:t>
            </a:r>
          </a:p>
        </p:txBody>
      </p:sp>
    </p:spTree>
    <p:extLst>
      <p:ext uri="{BB962C8B-B14F-4D97-AF65-F5344CB8AC3E}">
        <p14:creationId xmlns:p14="http://schemas.microsoft.com/office/powerpoint/2010/main" val="318293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9477"/>
            <a:ext cx="8435280" cy="70609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Модуль двусторонней интеграции с интернет-приемной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FC3D880-198D-4FB5-B380-E109A96BA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A90DC483-05EA-460B-B2A1-A781D49CBB0F}"/>
              </a:ext>
            </a:extLst>
          </p:cNvPr>
          <p:cNvGrpSpPr/>
          <p:nvPr/>
        </p:nvGrpSpPr>
        <p:grpSpPr>
          <a:xfrm>
            <a:off x="179512" y="1883450"/>
            <a:ext cx="4176464" cy="4785073"/>
            <a:chOff x="234745" y="1037983"/>
            <a:chExt cx="4254396" cy="455125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73C46D3-0858-4ED9-9F04-113118B7B2D3}"/>
                </a:ext>
              </a:extLst>
            </p:cNvPr>
            <p:cNvSpPr txBox="1"/>
            <p:nvPr/>
          </p:nvSpPr>
          <p:spPr>
            <a:xfrm>
              <a:off x="1312655" y="1037983"/>
              <a:ext cx="2098576" cy="36933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Сайт органа власти</a:t>
              </a:r>
            </a:p>
          </p:txBody>
        </p:sp>
        <p:sp>
          <p:nvSpPr>
            <p:cNvPr id="12" name="Облако 11">
              <a:extLst>
                <a:ext uri="{FF2B5EF4-FFF2-40B4-BE49-F238E27FC236}">
                  <a16:creationId xmlns:a16="http://schemas.microsoft.com/office/drawing/2014/main" id="{8C827FF7-3A4E-45B0-9EF5-CBCD03D2646E}"/>
                </a:ext>
              </a:extLst>
            </p:cNvPr>
            <p:cNvSpPr/>
            <p:nvPr/>
          </p:nvSpPr>
          <p:spPr>
            <a:xfrm>
              <a:off x="234745" y="1407314"/>
              <a:ext cx="4254396" cy="4181925"/>
            </a:xfrm>
            <a:prstGeom prst="cloud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7C3C3F1-5B5D-4CD2-8E70-769797D80A99}"/>
              </a:ext>
            </a:extLst>
          </p:cNvPr>
          <p:cNvSpPr txBox="1"/>
          <p:nvPr/>
        </p:nvSpPr>
        <p:spPr>
          <a:xfrm>
            <a:off x="630296" y="2874157"/>
            <a:ext cx="33123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0070C0"/>
                </a:solidFill>
              </a:rPr>
              <a:t>Размещение формы отправки обращений.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0070C0"/>
                </a:solidFill>
              </a:rPr>
              <a:t>Отправка обращения с сайта в адрес СЭД ДЕЛО по </a:t>
            </a:r>
            <a:r>
              <a:rPr lang="en-US" dirty="0">
                <a:solidFill>
                  <a:srgbClr val="0070C0"/>
                </a:solidFill>
              </a:rPr>
              <a:t>e-mail.</a:t>
            </a:r>
            <a:endParaRPr lang="ru-RU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0070C0"/>
                </a:solidFill>
              </a:rPr>
              <a:t>Прием уведомлений от СЭД ДЕЛО о ходе рассмотрения обращения.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0070C0"/>
                </a:solidFill>
              </a:rPr>
              <a:t>Публикация уведомлений и ответа в личном кабинете заявителя.</a:t>
            </a:r>
            <a:endParaRPr lang="en-US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endParaRPr lang="ru-RU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E806DEA-47E8-4602-A6D4-AD1EA8198F38}"/>
              </a:ext>
            </a:extLst>
          </p:cNvPr>
          <p:cNvGrpSpPr/>
          <p:nvPr/>
        </p:nvGrpSpPr>
        <p:grpSpPr>
          <a:xfrm>
            <a:off x="5375648" y="1883450"/>
            <a:ext cx="3592151" cy="4569886"/>
            <a:chOff x="4932040" y="1136003"/>
            <a:chExt cx="3960440" cy="3229101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D1DB0B70-B3CF-4509-9C54-CE2A05737F9D}"/>
                </a:ext>
              </a:extLst>
            </p:cNvPr>
            <p:cNvSpPr/>
            <p:nvPr/>
          </p:nvSpPr>
          <p:spPr>
            <a:xfrm>
              <a:off x="4932040" y="1600200"/>
              <a:ext cx="3960440" cy="276490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900" indent="-342900">
                <a:buFont typeface="+mj-lt"/>
                <a:buAutoNum type="arabicPeriod"/>
              </a:pPr>
              <a:r>
                <a:rPr lang="ru-RU" dirty="0"/>
                <a:t>Автоматизированная регистрация обращений, отправленный с сайта.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ru-RU" dirty="0"/>
                <a:t>Автоматическая отправка уведомлений о ходе рассмотрения на сайт (интернет-приемную).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ru-RU" dirty="0"/>
                <a:t>Отправка ответа в электронном виде в интернет-приемную и/или заявителю на </a:t>
              </a:r>
              <a:r>
                <a:rPr lang="en-US" dirty="0"/>
                <a:t>e-mail</a:t>
              </a:r>
              <a:r>
                <a:rPr lang="ru-RU" dirty="0"/>
                <a:t>.</a:t>
              </a:r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373A37F-F8AE-4F76-85B8-393F44D63BE7}"/>
                </a:ext>
              </a:extLst>
            </p:cNvPr>
            <p:cNvSpPr txBox="1"/>
            <p:nvPr/>
          </p:nvSpPr>
          <p:spPr>
            <a:xfrm>
              <a:off x="5862971" y="1136003"/>
              <a:ext cx="2098576" cy="26097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СЭД ДЕЛО</a:t>
              </a: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695985C5-0BED-4122-9478-F21D174BDAA1}"/>
              </a:ext>
            </a:extLst>
          </p:cNvPr>
          <p:cNvGrpSpPr/>
          <p:nvPr/>
        </p:nvGrpSpPr>
        <p:grpSpPr>
          <a:xfrm>
            <a:off x="3930114" y="1106536"/>
            <a:ext cx="1290220" cy="987327"/>
            <a:chOff x="4230936" y="1386559"/>
            <a:chExt cx="1290220" cy="987327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D21F66F7-0A8E-4E32-981E-89C5BB126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21807" y="1386559"/>
              <a:ext cx="508477" cy="69072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8E66B2C-406F-41DF-8074-2B9245AB4C43}"/>
                </a:ext>
              </a:extLst>
            </p:cNvPr>
            <p:cNvSpPr txBox="1"/>
            <p:nvPr/>
          </p:nvSpPr>
          <p:spPr>
            <a:xfrm>
              <a:off x="4230936" y="2004554"/>
              <a:ext cx="12902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гражданин</a:t>
              </a:r>
            </a:p>
          </p:txBody>
        </p:sp>
      </p:grpSp>
      <p:sp>
        <p:nvSpPr>
          <p:cNvPr id="21" name="Стрелка: вверх-вниз 20">
            <a:extLst>
              <a:ext uri="{FF2B5EF4-FFF2-40B4-BE49-F238E27FC236}">
                <a16:creationId xmlns:a16="http://schemas.microsoft.com/office/drawing/2014/main" id="{E34BB861-CEAC-4795-A3D3-E6E41FF95CB5}"/>
              </a:ext>
            </a:extLst>
          </p:cNvPr>
          <p:cNvSpPr/>
          <p:nvPr/>
        </p:nvSpPr>
        <p:spPr>
          <a:xfrm rot="2508396">
            <a:off x="4001983" y="1940421"/>
            <a:ext cx="216889" cy="76443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id="{2569A542-00DD-42DC-82B9-178068694D87}"/>
              </a:ext>
            </a:extLst>
          </p:cNvPr>
          <p:cNvSpPr/>
          <p:nvPr/>
        </p:nvSpPr>
        <p:spPr>
          <a:xfrm rot="8473608">
            <a:off x="4953047" y="1955544"/>
            <a:ext cx="227035" cy="735019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: вправо с вырезом 24">
            <a:extLst>
              <a:ext uri="{FF2B5EF4-FFF2-40B4-BE49-F238E27FC236}">
                <a16:creationId xmlns:a16="http://schemas.microsoft.com/office/drawing/2014/main" id="{2A7D8AD7-A5AB-488C-B2C3-3F5E59B63577}"/>
              </a:ext>
            </a:extLst>
          </p:cNvPr>
          <p:cNvSpPr/>
          <p:nvPr/>
        </p:nvSpPr>
        <p:spPr>
          <a:xfrm>
            <a:off x="4063837" y="3562460"/>
            <a:ext cx="1368152" cy="369332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: вправо с вырезом 25">
            <a:extLst>
              <a:ext uri="{FF2B5EF4-FFF2-40B4-BE49-F238E27FC236}">
                <a16:creationId xmlns:a16="http://schemas.microsoft.com/office/drawing/2014/main" id="{2228540B-60D6-4FEC-ADA4-5B41C5C4233E}"/>
              </a:ext>
            </a:extLst>
          </p:cNvPr>
          <p:cNvSpPr/>
          <p:nvPr/>
        </p:nvSpPr>
        <p:spPr>
          <a:xfrm rot="10800000">
            <a:off x="4063837" y="4070478"/>
            <a:ext cx="1368152" cy="369332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54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3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9477"/>
            <a:ext cx="8435280" cy="70609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Модуль двусторонней интеграции с интернет-приемной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360" y="1340768"/>
            <a:ext cx="8435280" cy="4896544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600" b="1" dirty="0">
                <a:solidFill>
                  <a:schemeClr val="accent4">
                    <a:lumMod val="50000"/>
                  </a:schemeClr>
                </a:solidFill>
              </a:rPr>
              <a:t>Настройки модуля позволяют обеспечить требуемую схему </a:t>
            </a:r>
            <a:r>
              <a:rPr lang="ru-RU" sz="2600" b="1">
                <a:solidFill>
                  <a:schemeClr val="accent4">
                    <a:lumMod val="50000"/>
                  </a:schemeClr>
                </a:solidFill>
              </a:rPr>
              <a:t>взаимодействия: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ru-RU" sz="26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sz="2200" dirty="0"/>
              <a:t>Технические параметры взаимодействия сайта и СЭД ДЕЛО.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sz="2200" dirty="0"/>
              <a:t>Технологические параметры СЭД ДЕЛО: группы документов для работы с обращениями, группы документов для регистрации ответов на обращения и т.п.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sz="2200" dirty="0"/>
              <a:t>Шаблон уведомления гражданину о регистрации обращения.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sz="2200" dirty="0"/>
              <a:t>Шаблон уведомления гражданину о направлении обращения на рассмотрение в подразделение.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sz="2200" dirty="0"/>
              <a:t>Шаблон уведомления о регистрации ответа заявителю.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sz="2200" dirty="0"/>
              <a:t>Правила отправки файлов из карточки ответа заявителю.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73890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492896"/>
            <a:ext cx="7416824" cy="23762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Компания «КС– Консалтинг»</a:t>
            </a:r>
          </a:p>
          <a:p>
            <a:pPr marL="0" indent="0" algn="ctr">
              <a:buNone/>
            </a:pPr>
            <a:r>
              <a:rPr lang="en-US" sz="2000" b="1" u="sng" dirty="0">
                <a:solidFill>
                  <a:schemeClr val="accent4">
                    <a:lumMod val="50000"/>
                  </a:schemeClr>
                </a:solidFill>
                <a:hlinkClick r:id="rId3"/>
              </a:rPr>
              <a:t>WWW.CS-CONSULT.RU</a:t>
            </a:r>
            <a:endParaRPr lang="ru-RU" sz="2000" b="1" u="sng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8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656043 г. Барнаул, пр. Социалистический 28, 2 этаж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Тел. (3852) 290-371, 604-990</a:t>
            </a:r>
          </a:p>
          <a:p>
            <a:pPr marL="0" indent="0" algn="ctr">
              <a:buNone/>
            </a:pPr>
            <a:r>
              <a:rPr lang="en-US" sz="2000" b="1" kern="0" dirty="0">
                <a:solidFill>
                  <a:schemeClr val="accent4">
                    <a:lumMod val="50000"/>
                  </a:schemeClr>
                </a:solidFill>
                <a:cs typeface="Arial" charset="0"/>
                <a:hlinkClick r:id="rId4"/>
              </a:rPr>
              <a:t>delo@cs-consult.ru</a:t>
            </a:r>
            <a:endParaRPr lang="en-US" sz="2000" b="1" kern="0" dirty="0">
              <a:solidFill>
                <a:schemeClr val="accent4">
                  <a:lumMod val="50000"/>
                </a:schemeClr>
              </a:solidFill>
              <a:cs typeface="Arial" charset="0"/>
            </a:endParaRPr>
          </a:p>
          <a:p>
            <a:pPr marL="0" indent="0" algn="ctr">
              <a:buNone/>
            </a:pPr>
            <a:endParaRPr lang="en-US" b="1" u="sng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92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9477"/>
            <a:ext cx="8435280" cy="70609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Расширение возможностей СЭД ДЕЛО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02910"/>
            <a:ext cx="8496944" cy="532243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СЭД ДЕЛО предоставляет множество точек расширения функционала системы.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Наша компания имеет богатый опыт разработки:</a:t>
            </a:r>
          </a:p>
          <a:p>
            <a:pPr marL="354013" indent="-354013" algn="just"/>
            <a:r>
              <a:rPr lang="ru-RU" sz="2200" dirty="0">
                <a:solidFill>
                  <a:srgbClr val="2F2955"/>
                </a:solidFill>
              </a:rPr>
              <a:t>Дополнительных приложений для СЭД ДЕЛО.</a:t>
            </a:r>
          </a:p>
          <a:p>
            <a:pPr marL="354013" indent="-354013" algn="just"/>
            <a:r>
              <a:rPr lang="ru-RU" sz="2200" dirty="0">
                <a:solidFill>
                  <a:srgbClr val="2F2955"/>
                </a:solidFill>
              </a:rPr>
              <a:t>Автоматизированных бизнес-процессов.</a:t>
            </a:r>
          </a:p>
          <a:p>
            <a:pPr marL="354013" indent="-354013" algn="just"/>
            <a:r>
              <a:rPr lang="ru-RU" sz="2200" dirty="0">
                <a:solidFill>
                  <a:srgbClr val="2F2955"/>
                </a:solidFill>
              </a:rPr>
              <a:t>Функциональных плагинов, расширяющих возможности ДЕЛО-</a:t>
            </a:r>
            <a:r>
              <a:rPr lang="en-US" sz="2200" dirty="0">
                <a:solidFill>
                  <a:srgbClr val="2F2955"/>
                </a:solidFill>
              </a:rPr>
              <a:t>WEB.</a:t>
            </a:r>
            <a:endParaRPr lang="ru-RU" sz="2200" dirty="0">
              <a:solidFill>
                <a:srgbClr val="2F2955"/>
              </a:solidFill>
            </a:endParaRPr>
          </a:p>
          <a:p>
            <a:pPr marL="354013" indent="-354013" algn="just"/>
            <a:r>
              <a:rPr lang="ru-RU" sz="2200" dirty="0">
                <a:solidFill>
                  <a:srgbClr val="2F2955"/>
                </a:solidFill>
              </a:rPr>
              <a:t>Модулей для формирования различной отчетности и анализа данных СЭД.</a:t>
            </a:r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r>
              <a:rPr lang="ru-RU" sz="2000" i="1" dirty="0"/>
              <a:t>Подробнее о некоторых наших тиражируемых разработках…</a:t>
            </a:r>
          </a:p>
          <a:p>
            <a:pPr marL="354013" indent="-354013" algn="just"/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18336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9477"/>
            <a:ext cx="8856984" cy="70609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Модуль автоматизированной подготовки и </a:t>
            </a:r>
            <a:b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отправки уведомлений заявителю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02910"/>
            <a:ext cx="8280920" cy="5112568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Согласно 59-ФЗ, регулирующему порядок работы с обращениями граждан, органу власти, принявшему обращение, требуется уведомлять о регистрации обращения и его на рассмотрение в другой орган.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Модуль позволяет:</a:t>
            </a:r>
          </a:p>
          <a:p>
            <a:pPr marL="354013" indent="-354013" algn="just"/>
            <a:r>
              <a:rPr lang="ru-RU" sz="2200" dirty="0">
                <a:solidFill>
                  <a:srgbClr val="2F2955"/>
                </a:solidFill>
              </a:rPr>
              <a:t>Автоматизировано создавать письма-уведомления по </a:t>
            </a:r>
            <a:r>
              <a:rPr lang="ru-RU" sz="2200" u="sng" dirty="0">
                <a:solidFill>
                  <a:srgbClr val="2F2955"/>
                </a:solidFill>
              </a:rPr>
              <a:t>шаблону</a:t>
            </a:r>
            <a:r>
              <a:rPr lang="ru-RU" sz="2200" dirty="0">
                <a:solidFill>
                  <a:srgbClr val="2F2955"/>
                </a:solidFill>
              </a:rPr>
              <a:t> на основе данных РК обращения гражданина и резолюций.</a:t>
            </a:r>
          </a:p>
          <a:p>
            <a:pPr marL="354013" indent="-354013" algn="just"/>
            <a:r>
              <a:rPr lang="ru-RU" sz="2200" u="sng" dirty="0">
                <a:solidFill>
                  <a:srgbClr val="2F2955"/>
                </a:solidFill>
              </a:rPr>
              <a:t>Автоматически регистрировать</a:t>
            </a:r>
            <a:r>
              <a:rPr lang="ru-RU" sz="2200" dirty="0">
                <a:solidFill>
                  <a:srgbClr val="2F2955"/>
                </a:solidFill>
              </a:rPr>
              <a:t> сгенерированное письмо-уведомление как исходящий документ в СЭД «ДЕЛО».</a:t>
            </a:r>
          </a:p>
          <a:p>
            <a:pPr marL="354013" indent="-354013" algn="just"/>
            <a:r>
              <a:rPr lang="ru-RU" sz="2200" dirty="0">
                <a:solidFill>
                  <a:srgbClr val="2F2955"/>
                </a:solidFill>
              </a:rPr>
              <a:t>В случае если обращение гражданина поступило в электронном виде – автоматически </a:t>
            </a:r>
            <a:r>
              <a:rPr lang="ru-RU" sz="2200" u="sng" dirty="0">
                <a:solidFill>
                  <a:srgbClr val="2F2955"/>
                </a:solidFill>
              </a:rPr>
              <a:t>направлять письмо-уведомление на </a:t>
            </a:r>
            <a:r>
              <a:rPr lang="en-US" sz="2200" u="sng" dirty="0">
                <a:solidFill>
                  <a:srgbClr val="2F2955"/>
                </a:solidFill>
              </a:rPr>
              <a:t>e-mail </a:t>
            </a:r>
            <a:r>
              <a:rPr lang="ru-RU" sz="2200" u="sng" dirty="0">
                <a:solidFill>
                  <a:srgbClr val="2F2955"/>
                </a:solidFill>
              </a:rPr>
              <a:t>заявителя </a:t>
            </a:r>
            <a:r>
              <a:rPr lang="ru-RU" sz="2200" dirty="0">
                <a:solidFill>
                  <a:srgbClr val="2F2955"/>
                </a:solidFill>
              </a:rPr>
              <a:t>в электронном виде в формате </a:t>
            </a:r>
            <a:r>
              <a:rPr lang="en-US" sz="2200" dirty="0">
                <a:solidFill>
                  <a:srgbClr val="2F2955"/>
                </a:solidFill>
              </a:rPr>
              <a:t>PDF</a:t>
            </a:r>
            <a:r>
              <a:rPr lang="ru-RU" sz="2200" dirty="0">
                <a:solidFill>
                  <a:srgbClr val="2F2955"/>
                </a:solidFill>
              </a:rPr>
              <a:t>/</a:t>
            </a:r>
            <a:r>
              <a:rPr lang="en-US" sz="2200" dirty="0">
                <a:solidFill>
                  <a:srgbClr val="2F2955"/>
                </a:solidFill>
              </a:rPr>
              <a:t>A </a:t>
            </a:r>
            <a:r>
              <a:rPr lang="ru-RU" sz="2200" dirty="0">
                <a:solidFill>
                  <a:srgbClr val="2F2955"/>
                </a:solidFill>
              </a:rPr>
              <a:t>с внедрением «визуализации электронной подписи».</a:t>
            </a:r>
          </a:p>
        </p:txBody>
      </p:sp>
    </p:spTree>
    <p:extLst>
      <p:ext uri="{BB962C8B-B14F-4D97-AF65-F5344CB8AC3E}">
        <p14:creationId xmlns:p14="http://schemas.microsoft.com/office/powerpoint/2010/main" val="48025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9477"/>
            <a:ext cx="8435280" cy="70609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это работает?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02910"/>
            <a:ext cx="8435280" cy="511256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000" dirty="0"/>
              <a:t>После того как обращение зарегистрировано и по нему вынесены резолюции о направлении на рассмотрение, пользователь запускает процесс «Формирование уведомления».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/>
              <a:t>По шаблону, на основании РК обращения  создается файл письма-уведомления, автоматически регистрируется в СЭД «ДЕЛО».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/>
              <a:t>В случае необходимости, на данном этапе, сформированный документ может быть откорректирован или дополнен в текстовом редакторе.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/>
              <a:t>При необходимости отправки уведомления на бумажном носителе, документ может быть стандартно распечатан, подписан и направлен заявителю Почтой России.</a:t>
            </a:r>
          </a:p>
          <a:p>
            <a:pPr marL="0" indent="0">
              <a:buNone/>
            </a:pPr>
            <a:endParaRPr lang="ru-RU" sz="4800" dirty="0">
              <a:solidFill>
                <a:srgbClr val="2D250D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A0BE58F-7D62-4776-AA8C-BE161F997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564" y="1052736"/>
            <a:ext cx="6115175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EA14F55-F62D-47A6-9619-099E62D820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97" y="2218079"/>
            <a:ext cx="7250183" cy="43289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5B0DFD7-D3B2-41BA-A9F7-5122EF6A15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51" y="2218079"/>
            <a:ext cx="6323809" cy="393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4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9477"/>
            <a:ext cx="8435280" cy="70609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это работает?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02910"/>
            <a:ext cx="8435280" cy="511256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000" dirty="0"/>
              <a:t>Если обращение поступило по электронным каналам и имеется возможность направить уведомление в электронном виде – файл уведомления подписывается электронной подписью стандартными средствами СЭД «ДЕЛО». Оригинал уведомления с ЭП хранится в СЭД.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/>
              <a:t>После этого можно запустить процесс фоновой отправки уведомления на </a:t>
            </a:r>
            <a:r>
              <a:rPr lang="en-US" sz="2000" dirty="0"/>
              <a:t>e-mail </a:t>
            </a:r>
            <a:r>
              <a:rPr lang="ru-RU" sz="2000" dirty="0"/>
              <a:t>гражданина.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/>
              <a:t>В случае успешной проверки ЭП файла, уведомление преобразуется в формат </a:t>
            </a:r>
            <a:r>
              <a:rPr lang="en-US" sz="2000" dirty="0"/>
              <a:t>PDF</a:t>
            </a:r>
            <a:r>
              <a:rPr lang="ru-RU" sz="2000" dirty="0"/>
              <a:t>, дополняется «визуализацией ЭП» и отправляется гражданину по электронной почте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/>
              <a:t>В результате успешной отправки, в РК уведомления автоматически делается соответствующая отметка</a:t>
            </a:r>
            <a:r>
              <a:rPr lang="en-US" sz="2000" dirty="0"/>
              <a:t> </a:t>
            </a:r>
            <a:r>
              <a:rPr lang="ru-RU" sz="2000" dirty="0"/>
              <a:t>отправки.</a:t>
            </a:r>
          </a:p>
          <a:p>
            <a:pPr marL="0" indent="0">
              <a:buNone/>
            </a:pPr>
            <a:endParaRPr lang="ru-RU" sz="1800" dirty="0">
              <a:solidFill>
                <a:srgbClr val="2D250D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DB7EE0-DB7F-4355-9329-1F62DE6AC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868" y="759883"/>
            <a:ext cx="5496977" cy="607382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B8E28BE-2E8D-477D-97B6-E4153164E8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10" y="1831896"/>
            <a:ext cx="7646984" cy="467837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3357EA7-6088-4CAB-92FE-04B1112FCE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1" y="1667695"/>
            <a:ext cx="6609524" cy="425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8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9477"/>
            <a:ext cx="8435280" cy="70609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Настройки и адаптация модуля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02910"/>
            <a:ext cx="8435280" cy="5112568"/>
          </a:xfrm>
        </p:spPr>
        <p:txBody>
          <a:bodyPr>
            <a:normAutofit fontScale="4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6500" b="1" dirty="0">
                <a:solidFill>
                  <a:schemeClr val="accent4">
                    <a:lumMod val="50000"/>
                  </a:schemeClr>
                </a:solidFill>
              </a:rPr>
              <a:t>При настройке модуля имеется возможность определить: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5400" dirty="0"/>
              <a:t>Файл «визуализации электронной подписи».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5400" dirty="0"/>
              <a:t>Перечень пользователей, котором разрешено использовать модуль.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5400" dirty="0"/>
              <a:t>Файл шаблона для автоматического формирования письма-уведомления заявителю.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5400" dirty="0"/>
              <a:t>Группы документов обращений граждан, для которых возможно использование модуля.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5400" dirty="0"/>
              <a:t>Группу документов для автоматической регистрации исходящего письма-уведомления.</a:t>
            </a:r>
          </a:p>
          <a:p>
            <a:pPr marL="0" indent="0">
              <a:buNone/>
            </a:pPr>
            <a:endParaRPr lang="ru-RU" sz="5400" dirty="0"/>
          </a:p>
          <a:p>
            <a:pPr marL="0" indent="0">
              <a:buNone/>
            </a:pPr>
            <a:r>
              <a:rPr lang="ru-RU" sz="5000" i="1" dirty="0"/>
              <a:t>В базовой комплектации процессы предназначены для «ручного» запуска пользователем операций «формирование уведомления» и «отправка уведомления», однако, по запросу, возможна реализация процессов для автоматического запуска этих действий по событиям жизненного цикла документа.</a:t>
            </a:r>
          </a:p>
          <a:p>
            <a:pPr marL="0" indent="0">
              <a:buNone/>
            </a:pPr>
            <a:endParaRPr lang="ru-RU" sz="4800" dirty="0">
              <a:solidFill>
                <a:srgbClr val="2D25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31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9477"/>
            <a:ext cx="8435280" cy="70609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Приложение «Мониторинг документов»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02910"/>
            <a:ext cx="8435280" cy="511256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3000" b="1" dirty="0">
                <a:solidFill>
                  <a:schemeClr val="accent4">
                    <a:lumMod val="50000"/>
                  </a:schemeClr>
                </a:solidFill>
              </a:rPr>
              <a:t>Миссия приложения: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3000" b="1" i="1" dirty="0">
                <a:solidFill>
                  <a:schemeClr val="accent4">
                    <a:lumMod val="50000"/>
                  </a:schemeClr>
                </a:solidFill>
              </a:rPr>
              <a:t>не пропустить новое, не пропустить сроки.</a:t>
            </a:r>
            <a:endParaRPr lang="en-US" sz="3000" b="1" i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26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600" b="1" dirty="0">
                <a:solidFill>
                  <a:schemeClr val="accent4">
                    <a:lumMod val="50000"/>
                  </a:schemeClr>
                </a:solidFill>
              </a:rPr>
              <a:t>Разнообразные оповещения о событиях в СЭД на экране ПК и по электронной почте: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200" dirty="0"/>
              <a:t>Оповещения о новых объектах в СЭД:</a:t>
            </a:r>
          </a:p>
          <a:p>
            <a:pPr marL="914400" lvl="1" indent="-514350">
              <a:lnSpc>
                <a:spcPct val="80000"/>
              </a:lnSpc>
              <a:buFont typeface="+mj-lt"/>
              <a:buAutoNum type="arabicPeriod"/>
            </a:pPr>
            <a:r>
              <a:rPr lang="ru-RU" sz="2000" dirty="0"/>
              <a:t>О новых поступивших пользователю документах.</a:t>
            </a:r>
          </a:p>
          <a:p>
            <a:pPr marL="914400" lvl="1" indent="-514350">
              <a:lnSpc>
                <a:spcPct val="80000"/>
              </a:lnSpc>
              <a:buFont typeface="+mj-lt"/>
              <a:buAutoNum type="arabicPeriod"/>
            </a:pPr>
            <a:r>
              <a:rPr lang="ru-RU" sz="2000" dirty="0"/>
              <a:t>Оповещение исполнителя о новых поручениях.</a:t>
            </a:r>
          </a:p>
          <a:p>
            <a:pPr marL="914400" lvl="1" indent="-514350">
              <a:lnSpc>
                <a:spcPct val="80000"/>
              </a:lnSpc>
              <a:buFont typeface="+mj-lt"/>
              <a:buAutoNum type="arabicPeriod"/>
            </a:pPr>
            <a:r>
              <a:rPr lang="ru-RU" sz="2000" dirty="0"/>
              <a:t>Уведомления автору получения о появлении новых отчетов по поручениям.</a:t>
            </a:r>
          </a:p>
          <a:p>
            <a:pPr marL="914400" lvl="1" indent="-514350">
              <a:lnSpc>
                <a:spcPct val="80000"/>
              </a:lnSpc>
              <a:buFont typeface="+mj-lt"/>
              <a:buAutoNum type="arabicPeriod"/>
            </a:pPr>
            <a:r>
              <a:rPr lang="ru-RU" sz="2000" dirty="0"/>
              <a:t>О поступлении новых проектов на согласование/утверждение.</a:t>
            </a:r>
            <a:endParaRPr lang="ru-RU" sz="1800" dirty="0"/>
          </a:p>
          <a:p>
            <a:pPr marL="0" indent="0">
              <a:lnSpc>
                <a:spcPct val="80000"/>
              </a:lnSpc>
              <a:buNone/>
            </a:pPr>
            <a:r>
              <a:rPr lang="ru-RU" sz="2200" dirty="0"/>
              <a:t>Упреждающие оповещения о сроках:</a:t>
            </a:r>
          </a:p>
          <a:p>
            <a:pPr marL="857250" lvl="1" indent="-457200">
              <a:lnSpc>
                <a:spcPct val="80000"/>
              </a:lnSpc>
              <a:buFont typeface="+mj-lt"/>
              <a:buAutoNum type="arabicPeriod"/>
            </a:pPr>
            <a:r>
              <a:rPr lang="ru-RU" sz="2000" dirty="0"/>
              <a:t>Уведомления исполнителю о приближении контрольных сроков.</a:t>
            </a:r>
          </a:p>
          <a:p>
            <a:pPr marL="857250" lvl="1" indent="-457200">
              <a:lnSpc>
                <a:spcPct val="80000"/>
              </a:lnSpc>
              <a:buFont typeface="+mj-lt"/>
              <a:buAutoNum type="arabicPeriod"/>
            </a:pPr>
            <a:r>
              <a:rPr lang="ru-RU" sz="2000" dirty="0"/>
              <a:t>О приближении срока согласования/утверждения проектов документов.</a:t>
            </a:r>
          </a:p>
          <a:p>
            <a:pPr marL="857250" lvl="1" indent="-457200">
              <a:lnSpc>
                <a:spcPct val="80000"/>
              </a:lnSpc>
              <a:buFont typeface="+mj-lt"/>
              <a:buAutoNum type="arabicPeriod"/>
            </a:pPr>
            <a:r>
              <a:rPr lang="ru-RU" sz="2000" dirty="0"/>
              <a:t>Уведомления автору поручения об истечении срока исполнения поручения.</a:t>
            </a:r>
          </a:p>
          <a:p>
            <a:pPr marL="0" indent="0">
              <a:lnSpc>
                <a:spcPct val="80000"/>
              </a:lnSpc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13534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9477"/>
            <a:ext cx="8435280" cy="70609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Приложение «Мониторинг документов»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02910"/>
            <a:ext cx="8435280" cy="5112568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600" b="1" dirty="0">
                <a:solidFill>
                  <a:schemeClr val="accent4">
                    <a:lumMod val="50000"/>
                  </a:schemeClr>
                </a:solidFill>
              </a:rPr>
              <a:t>Оповещения в «</a:t>
            </a:r>
            <a:r>
              <a:rPr lang="ru-RU" sz="2600" b="1" dirty="0" err="1">
                <a:solidFill>
                  <a:schemeClr val="accent4">
                    <a:lumMod val="50000"/>
                  </a:schemeClr>
                </a:solidFill>
              </a:rPr>
              <a:t>трее</a:t>
            </a:r>
            <a:r>
              <a:rPr lang="ru-RU" sz="2600" b="1" dirty="0">
                <a:solidFill>
                  <a:schemeClr val="accent4">
                    <a:lumMod val="50000"/>
                  </a:schemeClr>
                </a:solidFill>
              </a:rPr>
              <a:t>» с переходом в интерфейс СЭД для просмотра подробностей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B2DEA2-D8BD-45CF-B4A6-27CFC52DF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" y="2094867"/>
            <a:ext cx="895350" cy="7143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C5D52C-FEBC-4430-B32B-AED9609EC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2094867"/>
            <a:ext cx="8208912" cy="41977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D7DECE-14D4-45E5-8CBB-438BB7F152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136" y="3284984"/>
            <a:ext cx="3592589" cy="288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7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9477"/>
            <a:ext cx="8435280" cy="70609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Новая версия – новые возможности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02910"/>
            <a:ext cx="8712968" cy="5112568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600" b="1" dirty="0">
                <a:solidFill>
                  <a:schemeClr val="accent4">
                    <a:lumMod val="50000"/>
                  </a:schemeClr>
                </a:solidFill>
              </a:rPr>
              <a:t>Осенью 2019 года выходит «Мониторинг документов» 6.2.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600" b="1" dirty="0">
                <a:solidFill>
                  <a:schemeClr val="accent4">
                    <a:lumMod val="50000"/>
                  </a:schemeClr>
                </a:solidFill>
              </a:rPr>
              <a:t>Новые возможности приложения: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ru-RU" sz="2200" dirty="0"/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ru-RU" sz="2200" dirty="0"/>
              <a:t>Обновленный и улучшенный интерфейс.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ru-RU" sz="2200" dirty="0"/>
              <a:t>Поддержка конкурентых лицензий СЭД ДЕЛО.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ru-RU" sz="2200" dirty="0"/>
              <a:t>Раздел «Обсуждение РКПД» (новые сообщения в обсуждении проектов).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ru-RU" sz="2200" dirty="0"/>
              <a:t>Собственный признак </a:t>
            </a:r>
            <a:r>
              <a:rPr lang="ru-RU" sz="2200" dirty="0" err="1"/>
              <a:t>прочитанности</a:t>
            </a:r>
            <a:r>
              <a:rPr lang="ru-RU" sz="2200" dirty="0"/>
              <a:t> раздела</a:t>
            </a:r>
          </a:p>
          <a:p>
            <a:pPr marL="0" indent="0">
              <a:lnSpc>
                <a:spcPct val="80000"/>
              </a:lnSpc>
              <a:buNone/>
            </a:pPr>
            <a:endParaRPr lang="ru-RU" sz="2200" dirty="0"/>
          </a:p>
          <a:p>
            <a:pPr marL="0" indent="0">
              <a:lnSpc>
                <a:spcPct val="80000"/>
              </a:lnSpc>
              <a:buNone/>
            </a:pPr>
            <a:endParaRPr lang="ru-RU" sz="2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47A552-3D7F-486F-9283-277F6C371D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46" y="1850267"/>
            <a:ext cx="8272500" cy="498825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E089B7-B83A-444B-90AC-A09D8FFAA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072" y="1954506"/>
            <a:ext cx="7941568" cy="477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7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4__x0430__x0442__x0430_ xmlns="a83e8710-f6e5-46a6-9c0d-dc56b2fd10f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9A89B0DE8416C4D876FFFEA5F9B2278" ma:contentTypeVersion="11" ma:contentTypeDescription="Создание документа." ma:contentTypeScope="" ma:versionID="d2bac14fe2af694e07da6c6c8f7a2181">
  <xsd:schema xmlns:xsd="http://www.w3.org/2001/XMLSchema" xmlns:xs="http://www.w3.org/2001/XMLSchema" xmlns:p="http://schemas.microsoft.com/office/2006/metadata/properties" xmlns:ns2="a83e8710-f6e5-46a6-9c0d-dc56b2fd10f4" xmlns:ns3="df35e43c-8ef9-4f7b-af58-4d1dc73a3b6d" targetNamespace="http://schemas.microsoft.com/office/2006/metadata/properties" ma:root="true" ma:fieldsID="82c8851a7a8fff792b168960e0e6cc8d" ns2:_="" ns3:_="">
    <xsd:import namespace="a83e8710-f6e5-46a6-9c0d-dc56b2fd10f4"/>
    <xsd:import namespace="df35e43c-8ef9-4f7b-af58-4d1dc73a3b6d"/>
    <xsd:element name="properties">
      <xsd:complexType>
        <xsd:sequence>
          <xsd:element name="documentManagement">
            <xsd:complexType>
              <xsd:all>
                <xsd:element ref="ns2:_x0414__x0430__x0442__x0430_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3e8710-f6e5-46a6-9c0d-dc56b2fd10f4" elementFormDefault="qualified">
    <xsd:import namespace="http://schemas.microsoft.com/office/2006/documentManagement/types"/>
    <xsd:import namespace="http://schemas.microsoft.com/office/infopath/2007/PartnerControls"/>
    <xsd:element name="_x0414__x0430__x0442__x0430_" ma:index="8" nillable="true" ma:displayName="Дата" ma:format="DateOnly" ma:internalName="_x0414__x0430__x0442__x0430_">
      <xsd:simpleType>
        <xsd:restriction base="dms:DateTime"/>
      </xsd:simpleType>
    </xsd:element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35e43c-8ef9-4f7b-af58-4d1dc73a3b6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60ADF7-8D1F-4113-AF0F-420D6937FE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A30BF9-AC87-4452-8D5D-3D944B50F996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http://www.w3.org/XML/1998/namespace"/>
    <ds:schemaRef ds:uri="a83e8710-f6e5-46a6-9c0d-dc56b2fd10f4"/>
    <ds:schemaRef ds:uri="http://purl.org/dc/elements/1.1/"/>
    <ds:schemaRef ds:uri="http://schemas.openxmlformats.org/package/2006/metadata/core-properties"/>
    <ds:schemaRef ds:uri="df35e43c-8ef9-4f7b-af58-4d1dc73a3b6d"/>
  </ds:schemaRefs>
</ds:datastoreItem>
</file>

<file path=customXml/itemProps3.xml><?xml version="1.0" encoding="utf-8"?>
<ds:datastoreItem xmlns:ds="http://schemas.openxmlformats.org/officeDocument/2006/customXml" ds:itemID="{0EC76BEF-D378-4377-8968-71AEF7AAE3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3e8710-f6e5-46a6-9c0d-dc56b2fd10f4"/>
    <ds:schemaRef ds:uri="df35e43c-8ef9-4f7b-af58-4d1dc73a3b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8187</TotalTime>
  <Words>841</Words>
  <Application>Microsoft Office PowerPoint</Application>
  <PresentationFormat>Экран (4:3)</PresentationFormat>
  <Paragraphs>92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 Дополнительные компоненты для СЭД ДЕЛО, разработанные компанией «КС-Консалтинг» .</vt:lpstr>
      <vt:lpstr>Расширение возможностей СЭД ДЕЛО</vt:lpstr>
      <vt:lpstr>Модуль автоматизированной подготовки и  отправки уведомлений заявителю</vt:lpstr>
      <vt:lpstr>Как это работает?</vt:lpstr>
      <vt:lpstr>Как это работает?</vt:lpstr>
      <vt:lpstr>Настройки и адаптация модуля</vt:lpstr>
      <vt:lpstr>Приложение «Мониторинг документов»</vt:lpstr>
      <vt:lpstr>Приложение «Мониторинг документов»</vt:lpstr>
      <vt:lpstr>Новая версия – новые возможности</vt:lpstr>
      <vt:lpstr>Модуль двусторонней интеграции с интернет-приемной</vt:lpstr>
      <vt:lpstr>Модуль двусторонней интеграции с интернет-приемной</vt:lpstr>
      <vt:lpstr>Модуль двусторонней интеграции с интернет-приемной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ТЕМЕ ПРЕЗЕНТАЦИИ</dc:title>
  <dc:creator>Непша Яна Юрьевна</dc:creator>
  <cp:lastModifiedBy>Балабанов Андрей Владимирович</cp:lastModifiedBy>
  <cp:revision>131</cp:revision>
  <dcterms:created xsi:type="dcterms:W3CDTF">2014-03-21T09:11:07Z</dcterms:created>
  <dcterms:modified xsi:type="dcterms:W3CDTF">2019-09-18T08:53:48Z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0x010100B9A89B0DE8416C4D876FFFEA5F9B2278</vt:lpwstr>
  </property>
</Properties>
</file>